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ru-RU"/>
    </a:defPPr>
    <a:lvl1pPr marL="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68" y="93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0935-AAFF-4341-A37A-A26BAF119F03}" type="datetimeFigureOut">
              <a:rPr lang="ru-RU" smtClean="0"/>
              <a:pPr/>
              <a:t>14.12.2018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934E-FC51-4368-A206-4C0FC74C64E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434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0935-AAFF-4341-A37A-A26BAF119F03}" type="datetimeFigureOut">
              <a:rPr lang="ru-RU" smtClean="0"/>
              <a:pPr/>
              <a:t>14.12.2018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934E-FC51-4368-A206-4C0FC74C64E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53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0935-AAFF-4341-A37A-A26BAF119F03}" type="datetimeFigureOut">
              <a:rPr lang="ru-RU" smtClean="0"/>
              <a:pPr/>
              <a:t>14.12.2018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934E-FC51-4368-A206-4C0FC74C64E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09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0935-AAFF-4341-A37A-A26BAF119F03}" type="datetimeFigureOut">
              <a:rPr lang="ru-RU" smtClean="0"/>
              <a:pPr/>
              <a:t>14.12.2018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934E-FC51-4368-A206-4C0FC74C64E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46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0935-AAFF-4341-A37A-A26BAF119F03}" type="datetimeFigureOut">
              <a:rPr lang="ru-RU" smtClean="0"/>
              <a:pPr/>
              <a:t>14.12.2018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934E-FC51-4368-A206-4C0FC74C64E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63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0935-AAFF-4341-A37A-A26BAF119F03}" type="datetimeFigureOut">
              <a:rPr lang="ru-RU" smtClean="0"/>
              <a:pPr/>
              <a:t>14.12.2018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934E-FC51-4368-A206-4C0FC74C64E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51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0935-AAFF-4341-A37A-A26BAF119F03}" type="datetimeFigureOut">
              <a:rPr lang="ru-RU" smtClean="0"/>
              <a:pPr/>
              <a:t>14.12.2018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934E-FC51-4368-A206-4C0FC74C64E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96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0935-AAFF-4341-A37A-A26BAF119F03}" type="datetimeFigureOut">
              <a:rPr lang="ru-RU" smtClean="0"/>
              <a:pPr/>
              <a:t>14.12.2018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934E-FC51-4368-A206-4C0FC74C64E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12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0935-AAFF-4341-A37A-A26BAF119F03}" type="datetimeFigureOut">
              <a:rPr lang="ru-RU" smtClean="0"/>
              <a:pPr/>
              <a:t>14.12.2018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934E-FC51-4368-A206-4C0FC74C64E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617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0935-AAFF-4341-A37A-A26BAF119F03}" type="datetimeFigureOut">
              <a:rPr lang="ru-RU" smtClean="0"/>
              <a:pPr/>
              <a:t>14.12.2018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934E-FC51-4368-A206-4C0FC74C64E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11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7" indent="0">
              <a:buNone/>
              <a:defRPr sz="2800"/>
            </a:lvl2pPr>
            <a:lvl3pPr marL="914235" indent="0">
              <a:buNone/>
              <a:defRPr sz="2400"/>
            </a:lvl3pPr>
            <a:lvl4pPr marL="1371353" indent="0">
              <a:buNone/>
              <a:defRPr sz="2000"/>
            </a:lvl4pPr>
            <a:lvl5pPr marL="1828470" indent="0">
              <a:buNone/>
              <a:defRPr sz="2000"/>
            </a:lvl5pPr>
            <a:lvl6pPr marL="2285588" indent="0">
              <a:buNone/>
              <a:defRPr sz="2000"/>
            </a:lvl6pPr>
            <a:lvl7pPr marL="2742705" indent="0">
              <a:buNone/>
              <a:defRPr sz="2000"/>
            </a:lvl7pPr>
            <a:lvl8pPr marL="3199823" indent="0">
              <a:buNone/>
              <a:defRPr sz="2000"/>
            </a:lvl8pPr>
            <a:lvl9pPr marL="365694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0935-AAFF-4341-A37A-A26BAF119F03}" type="datetimeFigureOut">
              <a:rPr lang="ru-RU" smtClean="0"/>
              <a:pPr/>
              <a:t>14.12.2018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934E-FC51-4368-A206-4C0FC74C64E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481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23" tIns="45712" rIns="91423" bIns="457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23" tIns="45712" rIns="91423" bIns="457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40935-AAFF-4341-A37A-A26BAF119F03}" type="datetimeFigureOut">
              <a:rPr lang="ru-RU" smtClean="0"/>
              <a:pPr/>
              <a:t>14.12.2018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0934E-FC51-4368-A206-4C0FC74C64E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73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3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8" indent="-342838" algn="l" defTabSz="91423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6" indent="-285699" algn="l" defTabSz="91423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4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1" indent="-228559" algn="l" defTabSz="91423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29" indent="-228559" algn="l" defTabSz="91423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47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64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82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99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679" y="116632"/>
            <a:ext cx="9222602" cy="596381"/>
          </a:xfrm>
          <a:prstGeom prst="rect">
            <a:avLst/>
          </a:prstGeom>
          <a:ln w="190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Министерство образования науки и молодежной политики Забайкальского края 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Учредитель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9075" y="850954"/>
            <a:ext cx="2028225" cy="504056"/>
          </a:xfrm>
          <a:prstGeom prst="rect">
            <a:avLst/>
          </a:prstGeom>
          <a:ln w="190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Научно-методический совет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0897" y="850954"/>
            <a:ext cx="2028225" cy="504056"/>
          </a:xfrm>
          <a:prstGeom prst="rect">
            <a:avLst/>
          </a:prstGeom>
          <a:ln w="190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Педагогический совет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07174" y="851968"/>
            <a:ext cx="2028225" cy="504056"/>
          </a:xfrm>
          <a:prstGeom prst="rect">
            <a:avLst/>
          </a:prstGeom>
          <a:ln w="190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Общее собрание коллектива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91417" y="851968"/>
            <a:ext cx="2028225" cy="504056"/>
          </a:xfrm>
          <a:prstGeom prst="rect">
            <a:avLst/>
          </a:prstGeom>
          <a:ln w="190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Наблюдательный совет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38889" y="1478225"/>
            <a:ext cx="2028225" cy="432048"/>
          </a:xfrm>
          <a:prstGeom prst="rect">
            <a:avLst/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Директор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262" y="2442411"/>
            <a:ext cx="2028225" cy="648072"/>
          </a:xfrm>
          <a:prstGeom prst="rect">
            <a:avLst/>
          </a:prstGeom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Заместитель по воспитательной работе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38889" y="2074303"/>
            <a:ext cx="2028225" cy="648072"/>
          </a:xfrm>
          <a:prstGeom prst="rect">
            <a:avLst/>
          </a:prstGeom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Заместитель по учебной работе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624395" y="2697267"/>
            <a:ext cx="2028225" cy="486054"/>
          </a:xfrm>
          <a:prstGeom prst="rect">
            <a:avLst/>
          </a:prstGeom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Заместитель по АХЧ и безопасности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261" y="1580418"/>
            <a:ext cx="2028226" cy="659713"/>
          </a:xfrm>
          <a:prstGeom prst="rect">
            <a:avLst/>
          </a:prstGeom>
          <a:ln w="190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Первичная профсоюзная организация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617296" y="1487018"/>
            <a:ext cx="2028225" cy="324036"/>
          </a:xfrm>
          <a:prstGeom prst="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Бухгалтерия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05284" y="1891446"/>
            <a:ext cx="2028225" cy="324036"/>
          </a:xfrm>
          <a:prstGeom prst="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Отдел кадров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617515" y="2294538"/>
            <a:ext cx="2028225" cy="324036"/>
          </a:xfrm>
          <a:prstGeom prst="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Библиотека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624395" y="3313173"/>
            <a:ext cx="2028225" cy="485565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Комендант общежития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624395" y="3913137"/>
            <a:ext cx="2028225" cy="485565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Технический персонал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1262" y="3220334"/>
            <a:ext cx="2028225" cy="242783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Педагог-психолог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1262" y="3584507"/>
            <a:ext cx="2028225" cy="235791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Социальный педагог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1262" y="4581833"/>
            <a:ext cx="2028225" cy="242783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Студенческий совет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71262" y="4943609"/>
            <a:ext cx="2028225" cy="661527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Совет по профилактике правонарушений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1262" y="5740397"/>
            <a:ext cx="2028225" cy="499729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Студенческий ансамбль «Сансара»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1262" y="3954581"/>
            <a:ext cx="2028225" cy="499729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Воспитатели общежитий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624395" y="4477693"/>
            <a:ext cx="2028227" cy="235791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Заочное отделение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624395" y="5141697"/>
            <a:ext cx="2028229" cy="495091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Служба трудоустройства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624395" y="4806515"/>
            <a:ext cx="2028227" cy="235791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Учебная часть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624395" y="5739915"/>
            <a:ext cx="2009114" cy="538866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Методический отдел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40765" y="4273178"/>
            <a:ext cx="4329481" cy="251241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Кафедра естественно-математических дисциплин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840765" y="4589712"/>
            <a:ext cx="4329481" cy="251241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Кафедра филологии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840765" y="4918947"/>
            <a:ext cx="4329481" cy="241401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Кафедра педагогики и психологии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833438" y="5237442"/>
            <a:ext cx="4329481" cy="251241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Кафедра музыкальных дисциплин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840765" y="5554793"/>
            <a:ext cx="4329481" cy="251241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Кафедра физического воспитания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830437" y="5879435"/>
            <a:ext cx="4329481" cy="251241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Кафедра экономико-правовых дисциплин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0679" y="6364690"/>
            <a:ext cx="9234833" cy="376678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Преподаватели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Соединительная линия уступом 45"/>
          <p:cNvCxnSpPr>
            <a:stCxn id="4" idx="1"/>
            <a:endCxn id="39" idx="1"/>
          </p:cNvCxnSpPr>
          <p:nvPr/>
        </p:nvCxnSpPr>
        <p:spPr>
          <a:xfrm rot="10800000" flipV="1">
            <a:off x="320679" y="414822"/>
            <a:ext cx="13758" cy="6138208"/>
          </a:xfrm>
          <a:prstGeom prst="bentConnector3">
            <a:avLst>
              <a:gd name="adj1" fmla="val 1371425"/>
            </a:avLst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Соединительная линия уступом 50"/>
          <p:cNvCxnSpPr>
            <a:stCxn id="4" idx="3"/>
            <a:endCxn id="39" idx="3"/>
          </p:cNvCxnSpPr>
          <p:nvPr/>
        </p:nvCxnSpPr>
        <p:spPr>
          <a:xfrm>
            <a:off x="9543281" y="414822"/>
            <a:ext cx="12231" cy="6138208"/>
          </a:xfrm>
          <a:prstGeom prst="bentConnector3">
            <a:avLst>
              <a:gd name="adj1" fmla="val 1642702"/>
            </a:avLst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Скругленная соединительная линия 87"/>
          <p:cNvCxnSpPr>
            <a:stCxn id="9" idx="1"/>
          </p:cNvCxnSpPr>
          <p:nvPr/>
        </p:nvCxnSpPr>
        <p:spPr>
          <a:xfrm rot="10800000">
            <a:off x="1754646" y="1356027"/>
            <a:ext cx="2184243" cy="338225"/>
          </a:xfrm>
          <a:prstGeom prst="curvedConnector3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0" name="Скругленная соединительная линия 89"/>
          <p:cNvCxnSpPr>
            <a:stCxn id="9" idx="3"/>
          </p:cNvCxnSpPr>
          <p:nvPr/>
        </p:nvCxnSpPr>
        <p:spPr>
          <a:xfrm flipV="1">
            <a:off x="5967114" y="1355012"/>
            <a:ext cx="2262251" cy="339239"/>
          </a:xfrm>
          <a:prstGeom prst="curvedConnector3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Скругленная соединительная линия 91"/>
          <p:cNvCxnSpPr>
            <a:stCxn id="9" idx="0"/>
            <a:endCxn id="4" idx="2"/>
          </p:cNvCxnSpPr>
          <p:nvPr/>
        </p:nvCxnSpPr>
        <p:spPr>
          <a:xfrm rot="16200000" flipV="1">
            <a:off x="4559884" y="1085108"/>
            <a:ext cx="765214" cy="21020"/>
          </a:xfrm>
          <a:prstGeom prst="curved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Скругленная соединительная линия 93"/>
          <p:cNvCxnSpPr>
            <a:stCxn id="9" idx="3"/>
            <a:endCxn id="7" idx="2"/>
          </p:cNvCxnSpPr>
          <p:nvPr/>
        </p:nvCxnSpPr>
        <p:spPr>
          <a:xfrm flipV="1">
            <a:off x="5967114" y="1356026"/>
            <a:ext cx="254173" cy="338225"/>
          </a:xfrm>
          <a:prstGeom prst="curvedConnector2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Скругленная соединительная линия 95"/>
          <p:cNvCxnSpPr>
            <a:stCxn id="9" idx="1"/>
            <a:endCxn id="6" idx="2"/>
          </p:cNvCxnSpPr>
          <p:nvPr/>
        </p:nvCxnSpPr>
        <p:spPr>
          <a:xfrm rot="10800000">
            <a:off x="3725011" y="1355013"/>
            <a:ext cx="213879" cy="339239"/>
          </a:xfrm>
          <a:prstGeom prst="curvedConnector2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Скругленная соединительная линия 97"/>
          <p:cNvCxnSpPr>
            <a:stCxn id="9" idx="1"/>
            <a:endCxn id="13" idx="3"/>
          </p:cNvCxnSpPr>
          <p:nvPr/>
        </p:nvCxnSpPr>
        <p:spPr>
          <a:xfrm rot="10800000" flipV="1">
            <a:off x="2599487" y="1694249"/>
            <a:ext cx="1339401" cy="216024"/>
          </a:xfrm>
          <a:prstGeom prst="curvedConnector3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0" name="Скругленная соединительная линия 99"/>
          <p:cNvCxnSpPr>
            <a:stCxn id="9" idx="3"/>
            <a:endCxn id="12" idx="1"/>
          </p:cNvCxnSpPr>
          <p:nvPr/>
        </p:nvCxnSpPr>
        <p:spPr>
          <a:xfrm>
            <a:off x="5967114" y="1694249"/>
            <a:ext cx="1657281" cy="1246045"/>
          </a:xfrm>
          <a:prstGeom prst="curved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Скругленная соединительная линия 102"/>
          <p:cNvCxnSpPr>
            <a:stCxn id="9" idx="1"/>
            <a:endCxn id="10" idx="3"/>
          </p:cNvCxnSpPr>
          <p:nvPr/>
        </p:nvCxnSpPr>
        <p:spPr>
          <a:xfrm rot="10800000" flipV="1">
            <a:off x="2599487" y="1694250"/>
            <a:ext cx="1339401" cy="1072198"/>
          </a:xfrm>
          <a:prstGeom prst="curved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Скругленная соединительная линия 104"/>
          <p:cNvCxnSpPr>
            <a:stCxn id="9" idx="2"/>
            <a:endCxn id="11" idx="0"/>
          </p:cNvCxnSpPr>
          <p:nvPr/>
        </p:nvCxnSpPr>
        <p:spPr>
          <a:xfrm rot="5400000">
            <a:off x="4870985" y="1991759"/>
            <a:ext cx="164030" cy="13758"/>
          </a:xfrm>
          <a:prstGeom prst="curved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Скругленная соединительная линия 106"/>
          <p:cNvCxnSpPr>
            <a:stCxn id="11" idx="2"/>
            <a:endCxn id="31" idx="0"/>
          </p:cNvCxnSpPr>
          <p:nvPr/>
        </p:nvCxnSpPr>
        <p:spPr>
          <a:xfrm rot="16200000" flipH="1">
            <a:off x="4203853" y="3471524"/>
            <a:ext cx="1550803" cy="52504"/>
          </a:xfrm>
          <a:prstGeom prst="curved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Скругленная соединительная линия 116"/>
          <p:cNvCxnSpPr>
            <a:stCxn id="11" idx="3"/>
            <a:endCxn id="29" idx="1"/>
          </p:cNvCxnSpPr>
          <p:nvPr/>
        </p:nvCxnSpPr>
        <p:spPr>
          <a:xfrm>
            <a:off x="5967114" y="2398339"/>
            <a:ext cx="1657281" cy="2526072"/>
          </a:xfrm>
          <a:prstGeom prst="curvedConnector3">
            <a:avLst>
              <a:gd name="adj1" fmla="val 79312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Скругленная соединительная линия 118"/>
          <p:cNvCxnSpPr>
            <a:stCxn id="29" idx="2"/>
            <a:endCxn id="28" idx="0"/>
          </p:cNvCxnSpPr>
          <p:nvPr/>
        </p:nvCxnSpPr>
        <p:spPr>
          <a:xfrm rot="16200000" flipH="1">
            <a:off x="8588814" y="5092000"/>
            <a:ext cx="99391" cy="1"/>
          </a:xfrm>
          <a:prstGeom prst="curved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Скругленная соединительная линия 120"/>
          <p:cNvCxnSpPr>
            <a:stCxn id="9" idx="3"/>
            <a:endCxn id="14" idx="1"/>
          </p:cNvCxnSpPr>
          <p:nvPr/>
        </p:nvCxnSpPr>
        <p:spPr>
          <a:xfrm flipV="1">
            <a:off x="5967114" y="1649036"/>
            <a:ext cx="1650182" cy="45213"/>
          </a:xfrm>
          <a:prstGeom prst="curvedConnector3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3" name="Скругленная соединительная линия 122"/>
          <p:cNvCxnSpPr>
            <a:stCxn id="9" idx="3"/>
            <a:endCxn id="15" idx="1"/>
          </p:cNvCxnSpPr>
          <p:nvPr/>
        </p:nvCxnSpPr>
        <p:spPr>
          <a:xfrm>
            <a:off x="5967114" y="1694249"/>
            <a:ext cx="1638170" cy="359215"/>
          </a:xfrm>
          <a:prstGeom prst="curvedConnector3">
            <a:avLst>
              <a:gd name="adj1" fmla="val 50000"/>
            </a:avLst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6" name="Скругленная соединительная линия 125"/>
          <p:cNvCxnSpPr>
            <a:stCxn id="9" idx="3"/>
            <a:endCxn id="16" idx="1"/>
          </p:cNvCxnSpPr>
          <p:nvPr/>
        </p:nvCxnSpPr>
        <p:spPr>
          <a:xfrm>
            <a:off x="5967114" y="1694249"/>
            <a:ext cx="1650401" cy="762307"/>
          </a:xfrm>
          <a:prstGeom prst="curvedConnector3">
            <a:avLst>
              <a:gd name="adj1" fmla="val 50000"/>
            </a:avLst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8" name="Соединительная линия уступом 137"/>
          <p:cNvCxnSpPr>
            <a:stCxn id="12" idx="2"/>
            <a:endCxn id="18" idx="0"/>
          </p:cNvCxnSpPr>
          <p:nvPr/>
        </p:nvCxnSpPr>
        <p:spPr>
          <a:xfrm rot="5400000">
            <a:off x="8573582" y="3248247"/>
            <a:ext cx="129852" cy="1270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Соединительная линия уступом 139"/>
          <p:cNvCxnSpPr>
            <a:stCxn id="18" idx="2"/>
            <a:endCxn id="19" idx="0"/>
          </p:cNvCxnSpPr>
          <p:nvPr/>
        </p:nvCxnSpPr>
        <p:spPr>
          <a:xfrm rot="5400000">
            <a:off x="8581309" y="3855937"/>
            <a:ext cx="114399" cy="1270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Соединительная линия уступом 143"/>
          <p:cNvCxnSpPr>
            <a:stCxn id="31" idx="2"/>
            <a:endCxn id="33" idx="0"/>
          </p:cNvCxnSpPr>
          <p:nvPr/>
        </p:nvCxnSpPr>
        <p:spPr>
          <a:xfrm rot="5400000">
            <a:off x="4972860" y="4557065"/>
            <a:ext cx="65293" cy="12700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Соединительная линия уступом 145"/>
          <p:cNvCxnSpPr>
            <a:stCxn id="33" idx="2"/>
            <a:endCxn id="34" idx="0"/>
          </p:cNvCxnSpPr>
          <p:nvPr/>
        </p:nvCxnSpPr>
        <p:spPr>
          <a:xfrm rot="5400000">
            <a:off x="4966509" y="4879950"/>
            <a:ext cx="77994" cy="12700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Соединительная линия уступом 147"/>
          <p:cNvCxnSpPr>
            <a:stCxn id="34" idx="2"/>
            <a:endCxn id="35" idx="0"/>
          </p:cNvCxnSpPr>
          <p:nvPr/>
        </p:nvCxnSpPr>
        <p:spPr>
          <a:xfrm rot="5400000">
            <a:off x="4963296" y="5195232"/>
            <a:ext cx="77094" cy="7327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Соединительная линия уступом 149"/>
          <p:cNvCxnSpPr>
            <a:stCxn id="35" idx="2"/>
            <a:endCxn id="36" idx="0"/>
          </p:cNvCxnSpPr>
          <p:nvPr/>
        </p:nvCxnSpPr>
        <p:spPr>
          <a:xfrm rot="16200000" flipH="1">
            <a:off x="4968787" y="5518074"/>
            <a:ext cx="66110" cy="7327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Соединительная линия уступом 153"/>
          <p:cNvCxnSpPr>
            <a:stCxn id="36" idx="2"/>
            <a:endCxn id="38" idx="0"/>
          </p:cNvCxnSpPr>
          <p:nvPr/>
        </p:nvCxnSpPr>
        <p:spPr>
          <a:xfrm rot="5400000">
            <a:off x="4963642" y="5837570"/>
            <a:ext cx="73401" cy="10328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Соединительная линия уступом 155"/>
          <p:cNvCxnSpPr>
            <a:stCxn id="10" idx="2"/>
            <a:endCxn id="21" idx="0"/>
          </p:cNvCxnSpPr>
          <p:nvPr/>
        </p:nvCxnSpPr>
        <p:spPr>
          <a:xfrm rot="5400000">
            <a:off x="1520451" y="3154878"/>
            <a:ext cx="129849" cy="13758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Соединительная линия уступом 157"/>
          <p:cNvCxnSpPr>
            <a:stCxn id="21" idx="2"/>
            <a:endCxn id="22" idx="0"/>
          </p:cNvCxnSpPr>
          <p:nvPr/>
        </p:nvCxnSpPr>
        <p:spPr>
          <a:xfrm rot="5400000">
            <a:off x="1524680" y="3523281"/>
            <a:ext cx="121391" cy="13758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Соединительная линия уступом 159"/>
          <p:cNvCxnSpPr>
            <a:stCxn id="22" idx="2"/>
            <a:endCxn id="26" idx="0"/>
          </p:cNvCxnSpPr>
          <p:nvPr/>
        </p:nvCxnSpPr>
        <p:spPr>
          <a:xfrm rot="5400000">
            <a:off x="1518234" y="3886909"/>
            <a:ext cx="134282" cy="13758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Соединительная линия уступом 161"/>
          <p:cNvCxnSpPr>
            <a:stCxn id="26" idx="2"/>
            <a:endCxn id="23" idx="0"/>
          </p:cNvCxnSpPr>
          <p:nvPr/>
        </p:nvCxnSpPr>
        <p:spPr>
          <a:xfrm rot="5400000">
            <a:off x="1521613" y="4517540"/>
            <a:ext cx="127523" cy="13758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Соединительная линия уступом 163"/>
          <p:cNvCxnSpPr>
            <a:stCxn id="23" idx="2"/>
            <a:endCxn id="24" idx="0"/>
          </p:cNvCxnSpPr>
          <p:nvPr/>
        </p:nvCxnSpPr>
        <p:spPr>
          <a:xfrm rot="5400000">
            <a:off x="1525877" y="4883582"/>
            <a:ext cx="118994" cy="13758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Соединительная линия уступом 165"/>
          <p:cNvCxnSpPr>
            <a:stCxn id="24" idx="2"/>
            <a:endCxn id="25" idx="0"/>
          </p:cNvCxnSpPr>
          <p:nvPr/>
        </p:nvCxnSpPr>
        <p:spPr>
          <a:xfrm rot="5400000">
            <a:off x="1517744" y="5672236"/>
            <a:ext cx="135260" cy="13758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2851093" y="3079205"/>
            <a:ext cx="1909758" cy="1037673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Центр изучения русского языка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как иностранного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5213724" y="3089279"/>
            <a:ext cx="1582030" cy="1037673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Центр дополнительного профессионального образования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" name="Скругленная соединительная линия 85"/>
          <p:cNvCxnSpPr>
            <a:stCxn id="11" idx="3"/>
            <a:endCxn id="27" idx="1"/>
          </p:cNvCxnSpPr>
          <p:nvPr/>
        </p:nvCxnSpPr>
        <p:spPr>
          <a:xfrm>
            <a:off x="5967114" y="2398339"/>
            <a:ext cx="1657281" cy="2197250"/>
          </a:xfrm>
          <a:prstGeom prst="curvedConnector3">
            <a:avLst>
              <a:gd name="adj1" fmla="val 83909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Скругленная соединительная линия 146"/>
          <p:cNvCxnSpPr>
            <a:stCxn id="11" idx="3"/>
            <a:endCxn id="30" idx="1"/>
          </p:cNvCxnSpPr>
          <p:nvPr/>
        </p:nvCxnSpPr>
        <p:spPr>
          <a:xfrm>
            <a:off x="5967114" y="2398339"/>
            <a:ext cx="1657281" cy="3611009"/>
          </a:xfrm>
          <a:prstGeom prst="curvedConnector3">
            <a:avLst>
              <a:gd name="adj1" fmla="val 77013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Скругленная соединительная линия 156"/>
          <p:cNvCxnSpPr>
            <a:stCxn id="11" idx="2"/>
            <a:endCxn id="76" idx="0"/>
          </p:cNvCxnSpPr>
          <p:nvPr/>
        </p:nvCxnSpPr>
        <p:spPr>
          <a:xfrm rot="5400000">
            <a:off x="4201072" y="2327275"/>
            <a:ext cx="356830" cy="1147030"/>
          </a:xfrm>
          <a:prstGeom prst="curved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Скругленная соединительная линия 164"/>
          <p:cNvCxnSpPr>
            <a:stCxn id="11" idx="2"/>
            <a:endCxn id="84" idx="0"/>
          </p:cNvCxnSpPr>
          <p:nvPr/>
        </p:nvCxnSpPr>
        <p:spPr>
          <a:xfrm rot="16200000" flipH="1">
            <a:off x="5295418" y="2379958"/>
            <a:ext cx="366904" cy="1051737"/>
          </a:xfrm>
          <a:prstGeom prst="curved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8322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96</Words>
  <Application>Microsoft Office PowerPoint</Application>
  <PresentationFormat>Лист A4 (210x297 мм)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2018-02-02T03:51:35Z</dcterms:created>
  <dcterms:modified xsi:type="dcterms:W3CDTF">2018-12-14T01:47:56Z</dcterms:modified>
</cp:coreProperties>
</file>