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CC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Агинское педагогическое училище в годы Великой Отечественной войны 1941-1945 гг.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Успеваемость студентов 1 «а» и 1 «б» классов за первое полугодие 1941/1942 учебного года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Государственный архив Агинского Бурятского округа: Ф.48,оп.1,ед.хр.54.Л.12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428736"/>
            <a:ext cx="4429156" cy="542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Успеваемость студентов 2 «а» и 2 «б» классов за первое полугодие 1941/1942 учебного года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Государственный архив Агинского Бурятского округа: Ф.48,оп.1,ед.хр.54,Л.12(об).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428736"/>
            <a:ext cx="4286280" cy="542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Успеваемость студентов 3 «а» и 3 «б» классов за первое полугодие 1941/1942 учебного года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Государственный архив Агинского Бурятского округа: Ф.48,оп.1,ед.хр.54,Л.14.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00B0F0"/>
          </a:solidFill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428736"/>
            <a:ext cx="4429156" cy="542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Статистический отчет Агинского педагогического училища за 1941/1942 учебный год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Государственный архив Забайкальского края: Ф.Р.17,оп.1,ед.хр.46.Л.3.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Обучались на конец учебного года: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 курс – 24; 2 курс – 26; 3 курс – 28. Всего – 78.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Закончили: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 курс – 21 (3 студентов переведены условно на 2 курс с условием - ликвидировать все задолжности к 1 сентября 1942 года);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 курс – 24 (1 студент переведен на 3 курс с условием - ликвидировать все задолжности к 1 сентября 1942 года. 1 студент  отчислен за систематические пропуски занятий и как не явившийся на переводную экзаменационную сессию);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 курс  - 22 (3 студентов получили справки о том, что прослушали полный курс обучения в педагогическом училище. 3 студентов допущены к государственным экзаменам при условии - ликвидировать все задолжности до наступления государственных экзаменов).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отчет Агинского педагогического училища за 1942/1943 учебный год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Государственный архив Забайкальского края: Ф.Р.17,оп.1,ед.хр.58,Л.50.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FFCC99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Приступили к занятиям в начале учебного года: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курс – 97; 2 курс – 26; 3 курс – 27. Всего: 150. Ожидаемый выпуск – 27.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Выбыли в течение учебного года по разным причинам: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курс – 21; 2 курс – 1; 3 курс – 3.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Закончили второе полугодие: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курс – 76; 2 курс – 25; 3 курс – 24. Всего – 125. Из них: лиц мужского пола – 34; лиц женского пола – 91. </a:t>
            </a:r>
          </a:p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Получали стипендию: 1 курс – нет; 2 курс – 6; 3 курс – 5. Итого – 11.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Статистический отчет Агинского педагогического училища за 1943/1944 учебный год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Государственный архив Забайкальского края: Ф.Р.17,оп.1.ед.хр.74,Л.7.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Приступили к занятиям в начале учебного года: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1 курс – 94; 2 курс – 46; 3 курс – 17. Всего: 157.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Выбыли в течение учебного года по разным причинам: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1 курс – 31; 2 курс – 8; 3 курс – 2.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Закончили учебный год: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1 курс – 51; 2 курс – 38; 3 курс – 15. Всего – 104.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Статистический отчет Агинского педагогического училища за 1944/1945 учебный год.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Государственный архив Забайкальского края: Ф.Р.17.оп.1, ед.хр. 151,Л.6.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Утвержденный план приема на первый курс – 90 человек. Приступили к занятиям – 65 человек. Из общего количества обучающихся проживают на квартире 34 человека.</a:t>
            </a:r>
          </a:p>
          <a:p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Всего обучались на первое сентября 1945/1946 учебного года:</a:t>
            </a:r>
          </a:p>
          <a:p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 1курс – 65 человек. Из них русской национальности – 20 человек. Коренной национальности – 45 человек.</a:t>
            </a:r>
          </a:p>
          <a:p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2 курс – 58 человек. Из них: русской национальности – 24 человека. Коренной национальности – 34 человека.</a:t>
            </a:r>
          </a:p>
          <a:p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3 курс – 30 человек. Русской национальности – 13 человек. Коренной национальности – 17 человек. Всего обучалось – 153 человека. </a:t>
            </a:r>
          </a:p>
          <a:p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Из них:</a:t>
            </a:r>
          </a:p>
          <a:p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- лиц женского пола 84;</a:t>
            </a:r>
          </a:p>
          <a:p>
            <a:r>
              <a:rPr lang="ru-RU" sz="4200" dirty="0" smtClean="0">
                <a:solidFill>
                  <a:schemeClr val="accent6">
                    <a:lumMod val="50000"/>
                  </a:schemeClr>
                </a:solidFill>
              </a:rPr>
              <a:t>- лиц мужского пола 69.</a:t>
            </a:r>
          </a:p>
          <a:p>
            <a:pPr algn="ctr">
              <a:buNone/>
            </a:pPr>
            <a:r>
              <a:rPr lang="ru-RU" sz="4200" dirty="0" smtClean="0">
                <a:solidFill>
                  <a:srgbClr val="0070C0"/>
                </a:solidFill>
              </a:rPr>
              <a:t>Фактический выпуск в 1944/1945 учебном году 15 человек. </a:t>
            </a:r>
          </a:p>
          <a:p>
            <a:pPr algn="just">
              <a:buNone/>
            </a:pPr>
            <a:r>
              <a:rPr lang="ru-RU" sz="4200" dirty="0" smtClean="0">
                <a:solidFill>
                  <a:srgbClr val="0070C0"/>
                </a:solidFill>
              </a:rPr>
              <a:t>Из них: русской национальности - 7 и коренной национальности 8 человек. </a:t>
            </a:r>
          </a:p>
          <a:p>
            <a:pPr algn="just">
              <a:buNone/>
            </a:pPr>
            <a:r>
              <a:rPr lang="ru-RU" sz="4200" dirty="0" smtClean="0">
                <a:solidFill>
                  <a:srgbClr val="0070C0"/>
                </a:solidFill>
              </a:rPr>
              <a:t>(Дополнение к статистическому отчету Агинского педагогического училища за 1944/1945 учебный год: Государственный архив Забайкальского края: Ф.Р.17,оп.1,ед.хр.121,Л.6).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>
              <a:tabLst>
                <a:tab pos="627063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Протокол заседания исполнительного комитета окружного совета депутатов трудящихся Агинского Бурят-Монгольского Национального Округа Читинской области №7 от 17 февраля 1942 года.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Государственный архив Агинского Бурятского округа: Ф.54,оп.1,Л.32.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 организации подсобного хозяйства Агинского педагогического училища</a:t>
            </a:r>
          </a:p>
          <a:p>
            <a:pPr>
              <a:buNone/>
            </a:pPr>
            <a:endParaRPr lang="ru-RU" sz="2400" dirty="0" smtClean="0"/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Овес 1,5 га. 10 центнеров с гектара;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Картофель – 1 га. 90 центнеров с гектара;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Капусту – 1 га. 90 центнеров с гектара;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Морковь – 1,25 га.   80 центнеров с гектара;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Лук – 0,1 га. 50 центнеров с гектара;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Редис – 0,25 га. 50 центнеров с гектара;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Свекла столовая – 0,3 га. 50 центнеров с гектара;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Укроп – 0,1 га. 15 центнеров с га;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Иметь свиней и поставить на откорм 10 голов и получить убойный вес 9 центнеров с одной головы;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Кроликов 3 штуки из них 2 обязательно 2 матки. 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Государственный архив Агинского Бурятского округа: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Ф.48,оп.1,ед.хр.54,Л.15.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декабре 1941 года в Агинском педагогическом училище обучались 115 студентов. Из них членами ВЛКСМ были 46 человек и 32 человека состояли в профсоюзной организации. Членами МОПР (Международная Организация Помощи Революционерам) были 56 человек. Сдали нормы ПВХО (Противовоздушная и химическая оборона) 115 человек. 30 человек значились как пропагандисты и 30 человек значились как агитаторы. 50 человек из общего числа студентов состояли в географическом кружке и 30 человек, соответственно, состояли в хоровом кружке.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Государственный архив Забайкальского края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Ф.Р.17.оп.1.ед.хр.46, 58, 74, 121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Текущий архив Агинского педагогического колледжа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им. Базара Ринчино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 годы Великой Отечественной войны Агинское педагогическое училище закончили 102 человека. Большая часть выпускников посвятила свою профессиональную жизнь педагогической деятельности. Очень многие из студентов Агинского педагогического училища военных лет отмечены званиями и знаками отличия народного образования, а также орденами и медалями СССР и Российской Федерации. Многие выпускники педагогического училища тех лет имеют ученую степень и звание.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  Агинский педагогический колледж имени Базара Ринчино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             2014-2015 учебный год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2844" y="142852"/>
            <a:ext cx="642942" cy="57150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Государственный архив Агинского Бурятского округа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Ф.63,оп.1,ед.хр.7,Л.Л.193-197.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На заседании исполкома окружного Совета депутатов трудящихся Агинского Бурят-Монгольского Национального Округа Читинской области в октябре 1946 года было решено: «Ходатайствовать перед Читинским облисполкомом, представить к вручению медали «За доблестный труд в Великой Отечественной войне 1941-1945 г.г.» директора Агинского педагогического училища Ефанова Е.П., Питерскую К.М. - повара столовой и Симонову С.О. - учителя истории». Также памятными подарками и почетными грамотами были отмечены и другие преподаватели и работники Агинского педагогического училища.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Агинское педагогическое училище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пед училищ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5"/>
          </a:xfr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smtClean="0">
                <a:solidFill>
                  <a:srgbClr val="00B050"/>
                </a:solidFill>
              </a:rPr>
              <a:t>Результаты переводных и </a:t>
            </a:r>
            <a:r>
              <a:rPr lang="ru-RU" sz="2800" dirty="0" smtClean="0">
                <a:solidFill>
                  <a:srgbClr val="00B050"/>
                </a:solidFill>
              </a:rPr>
              <a:t>выпускных экзаменов по классам в Агинском педагогическом училище в средине июня 1941 года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(</a:t>
            </a:r>
            <a:r>
              <a:rPr lang="ru-RU" sz="1800" dirty="0" smtClean="0">
                <a:solidFill>
                  <a:srgbClr val="00B0F0"/>
                </a:solidFill>
              </a:rPr>
              <a:t>Государственный архив Агинского Бурятского округа Ф.48, оп1, ед.хр.54, Л.22)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Выпускники АПУ июнь 1941 г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4000" cy="5286388"/>
          </a:xfr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План работы со студентами заочного отделения – октябрь 1941 года </a:t>
            </a:r>
            <a:r>
              <a:rPr lang="ru-RU" sz="2000" dirty="0" smtClean="0">
                <a:solidFill>
                  <a:srgbClr val="00B0F0"/>
                </a:solidFill>
              </a:rPr>
              <a:t>(Государственный архив Агинского Бурятского округа, Ф.48,оп.1,ед.хр.54,Л.4)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785794"/>
            <a:ext cx="4786346" cy="6072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Охвачено студентов заочного отделения – 71 человек, при общем подлежащем охвате 74 человека.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Из них: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на 1 курсе 26 человек;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на 2 курсе 34 человека;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на 3 курсе 11 человек.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Государственный архив Агинского бурятского округа: Ф.48,оп.1,ед.хр.61,Л.40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 данным отчета о работе школ Дульдургинского районного отдела народного образования за 1942 – 1943 учебный год: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 плане обучения заочников в 20 человек выехало в Агинское педагогическое училище 7 человек.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7030A0"/>
                </a:solidFill>
              </a:rPr>
              <a:t>Государственный архив Агинского Бурятского округа: Ф.54,оп.1,ед.хр.62,Л.10.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rgbClr val="FF6699"/>
                </a:solidFill>
              </a:rPr>
              <a:t>Список преподавателей Агинского педагогического училища в 1941-1942 учебном </a:t>
            </a:r>
            <a:r>
              <a:rPr lang="ru-RU" sz="4000" dirty="0" smtClean="0">
                <a:solidFill>
                  <a:srgbClr val="FF6699"/>
                </a:solidFill>
              </a:rPr>
              <a:t>году</a:t>
            </a:r>
            <a:r>
              <a:rPr lang="ru-RU" sz="2800" dirty="0" smtClean="0">
                <a:solidFill>
                  <a:srgbClr val="FF6699"/>
                </a:solidFill>
              </a:rPr>
              <a:t/>
            </a:r>
            <a:br>
              <a:rPr lang="ru-RU" sz="2800" dirty="0" smtClean="0">
                <a:solidFill>
                  <a:srgbClr val="FF6699"/>
                </a:solidFill>
              </a:rPr>
            </a:br>
            <a:r>
              <a:rPr lang="ru-RU" sz="2800" dirty="0" smtClean="0">
                <a:solidFill>
                  <a:srgbClr val="FF6699"/>
                </a:solidFill>
              </a:rPr>
              <a:t/>
            </a:r>
            <a:br>
              <a:rPr lang="ru-RU" sz="2800" dirty="0" smtClean="0">
                <a:solidFill>
                  <a:srgbClr val="FF6699"/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1. Ефанов И.П. – директор, преподавал историю.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2. Гапоненко П.Е. – завуч, преподавал психологию и педагогику.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3. Еврейская А.С. – преподавала русский язык и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</a:rPr>
              <a:t>лит-ру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 на 1 курсе.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4. Алсаев Н.А. – преподавал русский язык и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</a:rPr>
              <a:t>лит-ру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 на 2 и 3 курсах.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5. Хамаганова М.Т. – преподавала физику и математику.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6.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</a:rPr>
              <a:t>Гомбоин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 Д.Г. – преподавал географию и прикладную арифметику.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7.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</a:rPr>
              <a:t>Лопухова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 К.Ф. – преподавала химию и естествознание.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8. Шаталин – преподавал военное дело и физическую культуру.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9. Симонова С.О. – преподавала историю СССР (с 1942-1943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</a:rPr>
              <a:t>уч.г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.).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Государственный архив Агинского Бурятского округа: Ф.48,оп.1.ед.хр.54.Л.13.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CC"/>
                </a:solidFill>
              </a:rPr>
              <a:t/>
            </a:r>
            <a:br>
              <a:rPr lang="ru-RU" dirty="0" smtClean="0">
                <a:solidFill>
                  <a:srgbClr val="FF66CC"/>
                </a:solidFill>
              </a:rPr>
            </a:br>
            <a:r>
              <a:rPr lang="ru-RU" dirty="0" smtClean="0">
                <a:solidFill>
                  <a:srgbClr val="FF66CC"/>
                </a:solidFill>
              </a:rPr>
              <a:t>Педагогическая практика в Агинском педагогическом училище</a:t>
            </a:r>
            <a:br>
              <a:rPr lang="ru-RU" dirty="0" smtClean="0">
                <a:solidFill>
                  <a:srgbClr val="FF66CC"/>
                </a:solidFill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Ввиду того, что занятия осенью 1941 года начались с большим опозданием, в 1941/1942 учебном году пассивная практика вместо одной недели была закончена за два дня. Активная практика началась с 31 октября и проистекала до 1 января. За это время на третьем курсе дача пробных уроков была закончена, за исключением четырех уроков истории, трех уроков по географии и трех уроков по естествознанию. По результатам однодневной практики во втором полугодии на данном курсе все практиканты получили хорошо и отлично.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Государственный архив Агинского Бурятского округа: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Ф.48,оп.1,ед.хр.54,Л.13 (об).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1022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Агинское педагогическое училище в годы Великой Отечественной войны 1941-1945 гг.</vt:lpstr>
      <vt:lpstr>           Агинский педагогический колледж имени Базара Ринчино               2014-2015 учебный год</vt:lpstr>
      <vt:lpstr>Агинское педагогическое училище </vt:lpstr>
      <vt:lpstr>Результаты переводных и выпускных экзаменов по классам в Агинском педагогическом училище в средине июня 1941 года (Государственный архив Агинского Бурятского округа Ф.48, оп1, ед.хр.54, Л.22)</vt:lpstr>
      <vt:lpstr>Слайд 5</vt:lpstr>
      <vt:lpstr>Охвачено студентов заочного отделения – 71 человек, при общем подлежащем охвате 74 человека. Из них:  - на 1 курсе 26 человек; - на 2 курсе 34 человека; - на 3 курсе 11 человек. Государственный архив Агинского бурятского округа: Ф.48,оп.1,ед.хр.61,Л.40  </vt:lpstr>
      <vt:lpstr>По данным отчета о работе школ Дульдургинского районного отдела народного образования за 1942 – 1943 учебный год: При плане обучения заочников в 20 человек выехало в Агинское педагогическое училище 7 человек. Государственный архив Агинского Бурятского округа: Ф.54,оп.1,ед.хр.62,Л.10. </vt:lpstr>
      <vt:lpstr>Список преподавателей Агинского педагогического училища в 1941-1942 учебном году  1. Ефанов И.П. – директор, преподавал историю. 2. Гапоненко П.Е. – завуч, преподавал психологию и педагогику. 3. Еврейская А.С. – преподавала русский язык и лит-ру на 1 курсе. 4. Алсаев Н.А. – преподавал русский язык и лит-ру на 2 и 3 курсах. 5. Хамаганова М.Т. – преподавала физику и математику. 6. Гомбоин Д.Г. – преподавал географию и прикладную арифметику. 7. Лопухова К.Ф. – преподавала химию и естествознание. 8. Шаталин – преподавал военное дело и физическую культуру. 9. Симонова С.О. – преподавала историю СССР (с 1942-1943 уч.г.). Государственный архив Агинского Бурятского округа: Ф.48,оп.1.ед.хр.54.Л.13.  </vt:lpstr>
      <vt:lpstr> Педагогическая практика в Агинском педагогическом училище Ввиду того, что занятия осенью 1941 года начались с большим опозданием, в 1941/1942 учебном году пассивная практика вместо одной недели была закончена за два дня. Активная практика началась с 31 октября и проистекала до 1 января. За это время на третьем курсе дача пробных уроков была закончена, за исключением четырех уроков истории, трех уроков по географии и трех уроков по естествознанию. По результатам однодневной практики во втором полугодии на данном курсе все практиканты получили хорошо и отлично. Государственный архив Агинского Бурятского округа: Ф.48,оп.1,ед.хр.54,Л.13 (об).   </vt:lpstr>
      <vt:lpstr>Успеваемость студентов 1 «а» и 1 «б» классов за первое полугодие 1941/1942 учебного года Государственный архив Агинского Бурятского округа: Ф.48,оп.1,ед.хр.54.Л.12.</vt:lpstr>
      <vt:lpstr>Успеваемость студентов 2 «а» и 2 «б» классов за первое полугодие 1941/1942 учебного года Государственный архив Агинского Бурятского округа: Ф.48,оп.1,ед.хр.54,Л.12(об).</vt:lpstr>
      <vt:lpstr>Успеваемость студентов 3 «а» и 3 «б» классов за первое полугодие 1941/1942 учебного года Государственный архив Агинского Бурятского округа: Ф.48,оп.1,ед.хр.54,Л.14.</vt:lpstr>
      <vt:lpstr>Статистический отчет Агинского педагогического училища за 1941/1942 учебный год Государственный архив Забайкальского края: Ф.Р.17,оп.1,ед.хр.46.Л.3.</vt:lpstr>
      <vt:lpstr>Статистический отчет Агинского педагогического училища за 1942/1943 учебный год Государственный архив Забайкальского края: Ф.Р.17,оп.1,ед.хр.58,Л.50.</vt:lpstr>
      <vt:lpstr>Статистический отчет Агинского педагогического училища за 1943/1944 учебный год Государственный архив Забайкальского края: Ф.Р.17,оп.1.ед.хр.74,Л.7.</vt:lpstr>
      <vt:lpstr>Статистический отчет Агинского педагогического училища за 1944/1945 учебный год. Государственный архив Забайкальского края: Ф.Р.17.оп.1, ед.хр. 151,Л.6.</vt:lpstr>
      <vt:lpstr> Протокол заседания исполнительного комитета окружного совета депутатов трудящихся Агинского Бурят-Монгольского Национального Округа Читинской области №7 от 17 февраля 1942 года. Государственный архив Агинского Бурятского округа: Ф.54,оп.1,Л.32. </vt:lpstr>
      <vt:lpstr>Государственный архив Агинского Бурятского округа: Ф.48,оп.1,ед.хр.54,Л.15.</vt:lpstr>
      <vt:lpstr>Государственный архив Забайкальского края Ф.Р.17.оп.1.ед.хр.46, 58, 74, 121 Текущий архив Агинского педагогического колледжа  им. Базара Ринчино</vt:lpstr>
      <vt:lpstr>Государственный архив Агинского Бурятского округа Ф.63,оп.1,ед.хр.7,Л.Л.193-197.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Агинское педагогическое училище в годы Великой Отечественной войны 1941</dc:title>
  <dc:creator>user</dc:creator>
  <cp:lastModifiedBy>Loner-XP</cp:lastModifiedBy>
  <cp:revision>46</cp:revision>
  <dcterms:created xsi:type="dcterms:W3CDTF">2015-03-29T02:32:00Z</dcterms:created>
  <dcterms:modified xsi:type="dcterms:W3CDTF">2015-04-28T04:30:01Z</dcterms:modified>
</cp:coreProperties>
</file>