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7" r:id="rId2"/>
    <p:sldId id="256" r:id="rId3"/>
    <p:sldId id="257" r:id="rId4"/>
    <p:sldId id="272" r:id="rId5"/>
    <p:sldId id="273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5013" autoAdjust="0"/>
  </p:normalViewPr>
  <p:slideViewPr>
    <p:cSldViewPr>
      <p:cViewPr varScale="1">
        <p:scale>
          <a:sx n="86" d="100"/>
          <a:sy n="86" d="100"/>
        </p:scale>
        <p:origin x="13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4EAF-B8D7-4FF6-A139-F599DC517E87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881B-E237-472B-838C-29D96E05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881B-E237-472B-838C-29D96E05F4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6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1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1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0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87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60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8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2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0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2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3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7C97-8599-4879-88D1-66A7857DCC13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DA8AAB-08A9-4B00-A958-8B172D9BE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ГАПОУ 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«Агинский педагогический колледж им. Б. </a:t>
            </a:r>
            <a:r>
              <a:rPr 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Ринчино</a:t>
            </a:r>
            <a:r>
              <a:rPr 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работа </a:t>
            </a:r>
          </a:p>
          <a:p>
            <a:pPr algn="ctr"/>
            <a:r>
              <a:rPr lang="ru-RU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00366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15665-D001-48E6-925D-0B46D695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Чемпионы по пулевой стрельбе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УПО Забайкальского края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28C560-A613-4F48-8151-8516836E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53606"/>
            <a:ext cx="7992888" cy="3816424"/>
          </a:xfrm>
        </p:spPr>
      </p:pic>
    </p:spTree>
    <p:extLst>
      <p:ext uri="{BB962C8B-B14F-4D97-AF65-F5344CB8AC3E}">
        <p14:creationId xmlns:p14="http://schemas.microsoft.com/office/powerpoint/2010/main" val="368710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1407D1-4D89-4996-B7E4-0326975AC6A5}"/>
              </a:ext>
            </a:extLst>
          </p:cNvPr>
          <p:cNvSpPr/>
          <p:nvPr/>
        </p:nvSpPr>
        <p:spPr>
          <a:xfrm>
            <a:off x="323528" y="116633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(2 место) регионального этапа «Лиги чемпионов студенческих спортивных клубов ПОО Забайкальского края» 2024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A1ADBC-D8E4-469D-8DFD-017C7EE86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776864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055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регионального этапа «Лиги чемпионов студенческих спортивных клубов ПОО Забайкальского края» 2023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55B9C7-2CBB-43A7-B505-29A3EA8E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34" y="1124745"/>
            <a:ext cx="77510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54868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(2 место) регионального этапа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«Лиги чемпионов студенческих спортивных клубов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ПОО Забайкальского края» 2022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4930D-1B5E-468A-9415-CF56649CC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71287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9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675D4E-FAB2-4626-9717-623A734540FB}"/>
              </a:ext>
            </a:extLst>
          </p:cNvPr>
          <p:cNvSpPr/>
          <p:nvPr/>
        </p:nvSpPr>
        <p:spPr>
          <a:xfrm>
            <a:off x="755576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регионального этапа «Лиги чемпионов студенческих спортивных клубов ПОО Забайкальского края» 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19BF71-82D6-4943-9765-EFE1FB112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6" y="1196752"/>
            <a:ext cx="810576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46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F3301-7334-48E8-B62E-F29FB784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47" y="404664"/>
            <a:ext cx="522383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жизнь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967CF2-8D3A-419B-B939-7D924E051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7" y="188640"/>
            <a:ext cx="2880320" cy="21565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7F04C9-4956-4D69-90A1-27D01931F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47" y="188639"/>
            <a:ext cx="3024336" cy="2156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7874EF-A6F5-4074-B261-BA21D2C1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1239"/>
            <a:ext cx="2880320" cy="21565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28957A-62B2-46DA-9A1C-81C6820B0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2561239"/>
            <a:ext cx="3024336" cy="21565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6D3780-78C6-47D3-97EC-97D584628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4811351"/>
            <a:ext cx="33843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89B0A-34A8-48EF-B4A8-D3672463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B612D1-68BC-47B1-ABF8-EAC1A11C7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04456" cy="28803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C8F40D-79A7-46F7-A47D-764189366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104456" cy="28803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6EE9BB-CAF2-4547-8464-8A8E55C41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104456" cy="30963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EAB490-B7AF-4B21-9AE8-3F3A35AE2E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1044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4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741AF-5D64-4FAC-BA71-76FB8CDF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спортсмены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7BD5D6-B98F-4823-ADFF-58C7FCD85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05678"/>
            <a:ext cx="2377575" cy="23979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F84820-9A8B-4216-A8B2-F057D3578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5677"/>
            <a:ext cx="2197620" cy="2397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860B8-23F5-464D-90EA-83AE231F0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40364"/>
            <a:ext cx="2322946" cy="2363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231326-3E06-4B7B-B42E-345C242017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8" y="3355572"/>
            <a:ext cx="2485652" cy="33137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DE91D7-5388-451F-A094-629AC5D72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8702" y="3673045"/>
            <a:ext cx="3313788" cy="2678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6DA4B0-E234-4323-8F35-E6625BC9B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5571"/>
            <a:ext cx="2485652" cy="33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72" y="1412776"/>
            <a:ext cx="7956884" cy="565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групп – 19</a:t>
            </a:r>
          </a:p>
          <a:p>
            <a:pPr algn="ctr"/>
            <a:r>
              <a:rPr lang="ru-RU" sz="2000" spc="-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Контингент студентов организации, реализующей программы СПО, обучающихся по очной форме – 429</a:t>
            </a:r>
          </a:p>
          <a:p>
            <a:pPr algn="ctr"/>
            <a:r>
              <a:rPr lang="ru-RU" sz="2000" spc="-5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студентов с ограниченными возможностями здоровья и инвалидов – 6</a:t>
            </a:r>
          </a:p>
          <a:p>
            <a:pPr marL="317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секций по развиваемым видам спорта - 6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 работа в колледже включает в себя следующие формы:</a:t>
            </a:r>
          </a:p>
          <a:p>
            <a:pPr algn="ctr">
              <a:buFont typeface="+mj-lt"/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физического воспитания.</a:t>
            </a:r>
          </a:p>
          <a:p>
            <a:pPr algn="ctr">
              <a:buFont typeface="+mj-lt"/>
              <a:buAutoNum type="arabicPeriod" startAt="2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мероприятия в течение учебного дня.</a:t>
            </a:r>
          </a:p>
          <a:p>
            <a:pPr algn="ctr">
              <a:buFont typeface="+mj-lt"/>
              <a:buAutoNum type="arabicPeriod" startAt="3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спортивная работа в колледже: занятия в спортивных секциях, участие в спартакиадах, муниципальных и региональных спортивных мероприятиях.</a:t>
            </a:r>
          </a:p>
          <a:p>
            <a:pPr algn="ctr">
              <a:buFont typeface="+mj-lt"/>
              <a:buAutoNum type="arabicPeriod" startAt="4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спортивная работа вне учебного заведения: занятия в спортивных секциях, спортивных клубах, самостоятельные занятия физическими упражнениями.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572" y="26064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4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4779" y="558872"/>
            <a:ext cx="7255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физкультурно-спортивной работы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CD905C-33A5-476B-B918-3D1156A6A488}"/>
              </a:ext>
            </a:extLst>
          </p:cNvPr>
          <p:cNvSpPr/>
          <p:nvPr/>
        </p:nvSpPr>
        <p:spPr>
          <a:xfrm>
            <a:off x="971600" y="2060849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Развитие личностных ресурсов, формирование позитивных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стрессоустойчивых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форм поведения, установок на здоровый образ жизни у студентов.</a:t>
            </a:r>
          </a:p>
          <a:p>
            <a:pPr lvl="0"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Привлечение учащихся к организованной спортивной занятости и участию в спортивно-массовых мероприятиях различного уровня.</a:t>
            </a:r>
          </a:p>
          <a:p>
            <a:pPr lvl="0"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Укрепление здоровья обучающихся, а также выявлению и устранению причин и условий социально обусловленных отклонений в поведении несовершеннолетних, и предусматривают индивидуальную работу с детьми «группы риска», состоящими на различных видах профилактического учета.</a:t>
            </a:r>
          </a:p>
          <a:p>
            <a:pPr lvl="0" algn="just"/>
            <a:endParaRPr lang="ru-RU" sz="2000" dirty="0">
              <a:solidFill>
                <a:srgbClr val="A53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1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75DC1-2914-4EC8-85A1-9740A31B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01" y="620688"/>
            <a:ext cx="7706816" cy="1280890"/>
          </a:xfrm>
        </p:spPr>
        <p:txBody>
          <a:bodyPr>
            <a:noAutofit/>
          </a:bodyPr>
          <a:lstStyle/>
          <a:p>
            <a:pPr marR="26035" indent="4445" algn="ctr">
              <a:lnSpc>
                <a:spcPct val="98000"/>
              </a:lnSpc>
              <a:spcAft>
                <a:spcPts val="175"/>
              </a:spcAft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Всероссийский физкультурно-спортивный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ГТО 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86096-B189-4BBE-84F6-6C13E6223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5" y="1988840"/>
            <a:ext cx="7727532" cy="392238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ВФСК является повышением эффективности использования возможностей физической культуры и спорта в укреплении здоровья, гармоничном и всестороннем развитии личности, воспитании патриотизма и гражданственности, улучшении качества жизни граждан Российской Федерации.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1776D83-9528-4D47-9190-AD204280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76891"/>
              </p:ext>
            </p:extLst>
          </p:nvPr>
        </p:nvGraphicFramePr>
        <p:xfrm>
          <a:off x="848301" y="3717032"/>
          <a:ext cx="7612132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033">
                  <a:extLst>
                    <a:ext uri="{9D8B030D-6E8A-4147-A177-3AD203B41FA5}">
                      <a16:colId xmlns:a16="http://schemas.microsoft.com/office/drawing/2014/main" val="1450248020"/>
                    </a:ext>
                  </a:extLst>
                </a:gridCol>
                <a:gridCol w="1903033">
                  <a:extLst>
                    <a:ext uri="{9D8B030D-6E8A-4147-A177-3AD203B41FA5}">
                      <a16:colId xmlns:a16="http://schemas.microsoft.com/office/drawing/2014/main" val="2296202324"/>
                    </a:ext>
                  </a:extLst>
                </a:gridCol>
                <a:gridCol w="1903033">
                  <a:extLst>
                    <a:ext uri="{9D8B030D-6E8A-4147-A177-3AD203B41FA5}">
                      <a16:colId xmlns:a16="http://schemas.microsoft.com/office/drawing/2014/main" val="2054665018"/>
                    </a:ext>
                  </a:extLst>
                </a:gridCol>
                <a:gridCol w="1903033">
                  <a:extLst>
                    <a:ext uri="{9D8B030D-6E8A-4147-A177-3AD203B41FA5}">
                      <a16:colId xmlns:a16="http://schemas.microsoft.com/office/drawing/2014/main" val="2768719910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 знак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 знак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 знак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037637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251135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14099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99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9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872D8-B5FC-4885-B5DD-3BDA4105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4110"/>
            <a:ext cx="7778824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4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спортивный клуб «Максимум»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F9E3FA-0725-4498-A17C-15BEA38E91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7"/>
            <a:ext cx="3744415" cy="396044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3FAD3B9-D531-45B8-8FB5-B9DE3BA86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1" y="2348879"/>
            <a:ext cx="4034409" cy="367240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членов ССК – 136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секций – 6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тренеров-преподавателей – 6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процента студентов, вовлеченных в деятельность ССК – 31 %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5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id="{3ED00647-1FAF-484A-8F06-85B3ED623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847654"/>
            <a:ext cx="7560840" cy="4531375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E5B5D5-86E3-4291-B894-77E68340EFCB}"/>
              </a:ext>
            </a:extLst>
          </p:cNvPr>
          <p:cNvSpPr/>
          <p:nvPr/>
        </p:nvSpPr>
        <p:spPr>
          <a:xfrm>
            <a:off x="1187624" y="478971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открытого первенства округа по волейболу на призы памяти Бориса Львовича Лиги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3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1588" y="4766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Чемпионы Забайкальского края по волейболу среди УПО Забайкальского края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34012-D406-47F0-9343-D0A248939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412776"/>
            <a:ext cx="74168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69361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открытого первенства округа по волейболу на призы В.Н Долгополова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8BBCE-9772-4278-981C-5670E1276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128792" cy="46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B5DA12-A1EF-4F9E-85F4-3FEB96AEE1C3}"/>
              </a:ext>
            </a:extLst>
          </p:cNvPr>
          <p:cNvSpPr/>
          <p:nvPr/>
        </p:nvSpPr>
        <p:spPr>
          <a:xfrm>
            <a:off x="5364088" y="476672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Чемпионы по настольному теннису</a:t>
            </a:r>
            <a:r>
              <a:rPr lang="ru-RU" sz="2400" b="1" dirty="0">
                <a:solidFill>
                  <a:srgbClr val="A53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УПО Забайкальского края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FC265F-893B-4026-BC9A-F687FACA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8" y="465550"/>
            <a:ext cx="4930890" cy="3647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96FFE1-FA39-40E7-B4E2-3834BC555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01" y="2289442"/>
            <a:ext cx="2844549" cy="33104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B7B017-6A07-4B03-9F64-87BDB99F4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32"/>
          <a:stretch/>
        </p:blipFill>
        <p:spPr>
          <a:xfrm>
            <a:off x="2069839" y="4175069"/>
            <a:ext cx="2880321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931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603</TotalTime>
  <Words>387</Words>
  <Application>Microsoft Office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Раздел 3  Всероссийский физкультурно-спортивный  комплекс ГТО  </vt:lpstr>
      <vt:lpstr>Раздел 4 Студенческий спортивный клуб «Максимум»</vt:lpstr>
      <vt:lpstr>Презентация PowerPoint</vt:lpstr>
      <vt:lpstr>Презентация PowerPoint</vt:lpstr>
      <vt:lpstr>Презентация PowerPoint</vt:lpstr>
      <vt:lpstr>Презентация PowerPoint</vt:lpstr>
      <vt:lpstr>Чемпионы по пулевой стрельбе  среди УПО Забайкальского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Спортивная жизнь  колледжа</vt:lpstr>
      <vt:lpstr>Презентация PowerPoint</vt:lpstr>
      <vt:lpstr>Лучшие спортсмены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414</dc:creator>
  <cp:lastModifiedBy>Teacher</cp:lastModifiedBy>
  <cp:revision>40</cp:revision>
  <dcterms:created xsi:type="dcterms:W3CDTF">2024-05-21T08:06:52Z</dcterms:created>
  <dcterms:modified xsi:type="dcterms:W3CDTF">2024-07-12T02:13:58Z</dcterms:modified>
</cp:coreProperties>
</file>